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9144000" cy="5143500" type="screen16x9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 userDrawn="1">
          <p15:clr>
            <a:srgbClr val="A4A3A4"/>
          </p15:clr>
        </p15:guide>
        <p15:guide id="2" pos="41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webb" initials="" lastIdx="13" clrIdx="0"/>
  <p:cmAuthor id="1" name="Erica Miskew" initials="EM" lastIdx="58" clrIdx="1"/>
  <p:cmAuthor id="2" name="Greg  Rouble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DE0"/>
    <a:srgbClr val="0082C5"/>
    <a:srgbClr val="0067AB"/>
    <a:srgbClr val="E7E7E7"/>
    <a:srgbClr val="183762"/>
    <a:srgbClr val="F99D33"/>
    <a:srgbClr val="36393B"/>
    <a:srgbClr val="000000"/>
    <a:srgbClr val="2EAFE5"/>
    <a:srgbClr val="80C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0" autoAdjust="0"/>
    <p:restoredTop sz="96110" autoAdjust="0"/>
  </p:normalViewPr>
  <p:slideViewPr>
    <p:cSldViewPr snapToGrid="0">
      <p:cViewPr varScale="1">
        <p:scale>
          <a:sx n="171" d="100"/>
          <a:sy n="171" d="100"/>
        </p:scale>
        <p:origin x="1104" y="168"/>
      </p:cViewPr>
      <p:guideLst>
        <p:guide orient="horz" pos="2025"/>
        <p:guide pos="4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9540"/>
    </p:cViewPr>
  </p:sorterViewPr>
  <p:notesViewPr>
    <p:cSldViewPr snapToGrid="0" snapToObjects="1">
      <p:cViewPr varScale="1">
        <p:scale>
          <a:sx n="78" d="100"/>
          <a:sy n="78" d="100"/>
        </p:scale>
        <p:origin x="-2718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F639E8D1-30A2-9244-9C68-E59F6B5FC5B5}" type="datetimeFigureOut">
              <a:rPr lang="en-US" smtClean="0"/>
              <a:t>11/16/23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301D101E-74BC-334C-B5F2-8DE273272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66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32F8CC1B-B44F-3342-BEDB-BAEA311F8F79}" type="datetimeFigureOut">
              <a:rPr lang="en-US" smtClean="0"/>
              <a:t>11/16/23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D9C6EB1F-9B6C-2D43-B123-9541F2631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31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lue background">
    <p:bg>
      <p:bgPr>
        <a:gradFill>
          <a:gsLst>
            <a:gs pos="61000">
              <a:srgbClr val="0082C5"/>
            </a:gs>
            <a:gs pos="0">
              <a:schemeClr val="accent3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DEC16B0C-521B-DF4C-8917-0E22CF8DE68C}"/>
              </a:ext>
            </a:extLst>
          </p:cNvPr>
          <p:cNvSpPr/>
          <p:nvPr/>
        </p:nvSpPr>
        <p:spPr>
          <a:xfrm>
            <a:off x="5854890" y="685731"/>
            <a:ext cx="3307118" cy="4460009"/>
          </a:xfrm>
          <a:custGeom>
            <a:avLst/>
            <a:gdLst>
              <a:gd name="connsiteX0" fmla="*/ 0 w 3651623"/>
              <a:gd name="connsiteY0" fmla="*/ 4924612 h 4924612"/>
              <a:gd name="connsiteX1" fmla="*/ 3651623 w 3651623"/>
              <a:gd name="connsiteY1" fmla="*/ 4924612 h 4924612"/>
              <a:gd name="connsiteX2" fmla="*/ 3651623 w 3651623"/>
              <a:gd name="connsiteY2" fmla="*/ 0 h 4924612"/>
              <a:gd name="connsiteX3" fmla="*/ 0 w 3651623"/>
              <a:gd name="connsiteY3" fmla="*/ 4924612 h 4924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1623" h="4924612">
                <a:moveTo>
                  <a:pt x="0" y="4924612"/>
                </a:moveTo>
                <a:lnTo>
                  <a:pt x="3651623" y="4924612"/>
                </a:lnTo>
                <a:lnTo>
                  <a:pt x="3651623" y="0"/>
                </a:lnTo>
                <a:lnTo>
                  <a:pt x="0" y="4924612"/>
                </a:ln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751" y="2825090"/>
            <a:ext cx="5616989" cy="874974"/>
          </a:xfrm>
        </p:spPr>
        <p:txBody>
          <a:bodyPr anchor="b">
            <a:normAutofit/>
          </a:bodyPr>
          <a:lstStyle>
            <a:lvl1pPr algn="l">
              <a:lnSpc>
                <a:spcPts val="2550"/>
              </a:lnSpc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03912" y="3730342"/>
            <a:ext cx="4625755" cy="308256"/>
          </a:xfrm>
        </p:spPr>
        <p:txBody>
          <a:bodyPr>
            <a:normAutofit/>
          </a:bodyPr>
          <a:lstStyle>
            <a:lvl1pPr marL="0" indent="0" algn="l">
              <a:buNone/>
              <a:defRPr sz="1050" b="0" cap="all">
                <a:ln>
                  <a:noFill/>
                </a:ln>
                <a:solidFill>
                  <a:schemeClr val="bg1"/>
                </a:solidFill>
                <a:latin typeface="Arial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PRESENTER NAME and 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E816E47-0840-7D47-9AA8-91D971D225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780" y="-14853"/>
            <a:ext cx="2160496" cy="39183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32B4C95-FB12-9046-B1B1-05790A67CE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88074" y="4072618"/>
            <a:ext cx="1828363" cy="56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79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blue">
    <p:bg>
      <p:bgPr>
        <a:gradFill flip="none" rotWithShape="1">
          <a:gsLst>
            <a:gs pos="83000">
              <a:schemeClr val="tx2"/>
            </a:gs>
            <a:gs pos="0">
              <a:schemeClr val="accent3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2340" y="1458033"/>
            <a:ext cx="5616989" cy="874974"/>
          </a:xfrm>
        </p:spPr>
        <p:txBody>
          <a:bodyPr anchor="b">
            <a:normAutofit/>
          </a:bodyPr>
          <a:lstStyle>
            <a:lvl1pPr algn="l">
              <a:lnSpc>
                <a:spcPts val="2550"/>
              </a:lnSpc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5501" y="2363285"/>
            <a:ext cx="4625755" cy="308256"/>
          </a:xfrm>
        </p:spPr>
        <p:txBody>
          <a:bodyPr>
            <a:normAutofit/>
          </a:bodyPr>
          <a:lstStyle>
            <a:lvl1pPr marL="0" indent="0" algn="l">
              <a:buNone/>
              <a:defRPr sz="1050" b="0" cap="all">
                <a:ln>
                  <a:noFill/>
                </a:ln>
                <a:solidFill>
                  <a:schemeClr val="bg1"/>
                </a:solidFill>
                <a:latin typeface="Arial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Secondary subtitle text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C2C5B0-885C-F841-8EFA-8651D450B9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84312" y="0"/>
            <a:ext cx="2159688" cy="4121064"/>
          </a:xfrm>
          <a:prstGeom prst="rect">
            <a:avLst/>
          </a:prstGeom>
        </p:spPr>
      </p:pic>
      <p:sp>
        <p:nvSpPr>
          <p:cNvPr id="14" name="Text Box 19">
            <a:extLst>
              <a:ext uri="{FF2B5EF4-FFF2-40B4-BE49-F238E27FC236}">
                <a16:creationId xmlns:a16="http://schemas.microsoft.com/office/drawing/2014/main" id="{1FE5BA92-3CC1-A142-A9E8-309EDFC1D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24" y="4760061"/>
            <a:ext cx="339472" cy="1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F584750-AA81-42C7-9A6D-ECABC080E106}" type="slidenum">
              <a:rPr lang="en-CA" sz="675">
                <a:solidFill>
                  <a:schemeClr val="bg1"/>
                </a:solidFill>
                <a:cs typeface="Arial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35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B8D8F0-20FE-2240-BE32-D8479804E6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30354" y="4657359"/>
            <a:ext cx="1204127" cy="37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9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black">
    <p:bg>
      <p:bgPr>
        <a:gradFill>
          <a:gsLst>
            <a:gs pos="100000">
              <a:schemeClr val="tx1"/>
            </a:gs>
            <a:gs pos="0">
              <a:schemeClr val="tx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2340" y="1458033"/>
            <a:ext cx="5616989" cy="874974"/>
          </a:xfrm>
        </p:spPr>
        <p:txBody>
          <a:bodyPr anchor="b">
            <a:normAutofit/>
          </a:bodyPr>
          <a:lstStyle>
            <a:lvl1pPr algn="l">
              <a:lnSpc>
                <a:spcPts val="2550"/>
              </a:lnSpc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5501" y="2363285"/>
            <a:ext cx="4625755" cy="308256"/>
          </a:xfrm>
        </p:spPr>
        <p:txBody>
          <a:bodyPr>
            <a:normAutofit/>
          </a:bodyPr>
          <a:lstStyle>
            <a:lvl1pPr marL="0" indent="0" algn="l">
              <a:buNone/>
              <a:defRPr sz="1050" b="0" cap="all">
                <a:ln>
                  <a:noFill/>
                </a:ln>
                <a:solidFill>
                  <a:schemeClr val="bg1"/>
                </a:solidFill>
                <a:latin typeface="Arial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Secondary subtitle text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1737B4-A45B-BE4C-A12E-73338DF061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908651"/>
            <a:ext cx="3496618" cy="2234849"/>
          </a:xfrm>
          <a:prstGeom prst="rect">
            <a:avLst/>
          </a:prstGeom>
        </p:spPr>
      </p:pic>
      <p:sp>
        <p:nvSpPr>
          <p:cNvPr id="8" name="Text Box 19">
            <a:extLst>
              <a:ext uri="{FF2B5EF4-FFF2-40B4-BE49-F238E27FC236}">
                <a16:creationId xmlns:a16="http://schemas.microsoft.com/office/drawing/2014/main" id="{9FDE11E5-0C15-674D-ACFE-CFB2F3AA7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24" y="4760061"/>
            <a:ext cx="339472" cy="1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F584750-AA81-42C7-9A6D-ECABC080E106}" type="slidenum">
              <a:rPr lang="en-CA" sz="675">
                <a:solidFill>
                  <a:schemeClr val="bg1"/>
                </a:solidFill>
                <a:cs typeface="Arial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35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8E26A6-12ED-ED04-BF40-3B631E2CE2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30354" y="4657359"/>
            <a:ext cx="1204127" cy="37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48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bg>
      <p:bgPr>
        <a:gradFill>
          <a:gsLst>
            <a:gs pos="0">
              <a:schemeClr val="accent3"/>
            </a:gs>
            <a:gs pos="61000">
              <a:srgbClr val="0082C5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8D5575-9B29-D143-A6D2-009ABBB737E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780" y="-14853"/>
            <a:ext cx="2160496" cy="391837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1A2AA30-C49D-7F4B-AC21-AB21902EBF1D}"/>
              </a:ext>
            </a:extLst>
          </p:cNvPr>
          <p:cNvSpPr txBox="1"/>
          <p:nvPr/>
        </p:nvSpPr>
        <p:spPr bwMode="auto">
          <a:xfrm>
            <a:off x="6667500" y="4615948"/>
            <a:ext cx="24765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sz="1400" kern="0" dirty="0">
                <a:solidFill>
                  <a:schemeClr val="bg1"/>
                </a:solidFill>
              </a:rPr>
              <a:t>marchnetworks.com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17FA82-F155-514B-A3F8-62704BA8AD0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75399" y="2228439"/>
            <a:ext cx="2684643" cy="8348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269D3C0-D275-EB48-B645-0EFFFA6DE481}"/>
              </a:ext>
            </a:extLst>
          </p:cNvPr>
          <p:cNvSpPr txBox="1"/>
          <p:nvPr userDrawn="1"/>
        </p:nvSpPr>
        <p:spPr bwMode="auto">
          <a:xfrm>
            <a:off x="9419771" y="2823029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noAutofit/>
          </a:bodyPr>
          <a:lstStyle/>
          <a:p>
            <a:pPr algn="l"/>
            <a:endParaRPr lang="en-CA" sz="1600" kern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7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462" y="171899"/>
            <a:ext cx="7748338" cy="596503"/>
          </a:xfrm>
        </p:spPr>
        <p:txBody>
          <a:bodyPr anchor="b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938462" y="1079103"/>
            <a:ext cx="7769893" cy="3486997"/>
          </a:xfrm>
        </p:spPr>
        <p:txBody>
          <a:bodyPr/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sz="120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sz="1050"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C2BDF18-47BF-F441-9A43-555866AFA7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462" y="767911"/>
            <a:ext cx="7748338" cy="311192"/>
          </a:xfrm>
        </p:spPr>
        <p:txBody>
          <a:bodyPr tIns="0" bIns="0"/>
          <a:lstStyle>
            <a:lvl1pPr marL="0" indent="0">
              <a:buFontTx/>
              <a:buNone/>
              <a:defRPr sz="1400">
                <a:solidFill>
                  <a:schemeClr val="tx2"/>
                </a:solidFill>
              </a:defRPr>
            </a:lvl1pPr>
            <a:lvl2pPr marL="217884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sub heads</a:t>
            </a:r>
          </a:p>
        </p:txBody>
      </p:sp>
      <p:sp>
        <p:nvSpPr>
          <p:cNvPr id="8" name="Text Box 19">
            <a:extLst>
              <a:ext uri="{FF2B5EF4-FFF2-40B4-BE49-F238E27FC236}">
                <a16:creationId xmlns:a16="http://schemas.microsoft.com/office/drawing/2014/main" id="{EE46DB1C-188A-0947-A9CC-2FE8BF452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24" y="4760061"/>
            <a:ext cx="339472" cy="1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F584750-AA81-42C7-9A6D-ECABC080E106}" type="slidenum">
              <a:rPr lang="en-CA" sz="675">
                <a:solidFill>
                  <a:schemeClr val="tx1"/>
                </a:solidFill>
                <a:cs typeface="Arial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35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9216399-7C6A-1942-A8CD-0C3872C075B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24409" cy="132709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4B38D40-60F1-2C48-1BB8-C4FAEA88F62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30354" y="4657360"/>
            <a:ext cx="1204126" cy="3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64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Subhead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462" y="171899"/>
            <a:ext cx="7748338" cy="596503"/>
          </a:xfrm>
        </p:spPr>
        <p:txBody>
          <a:bodyPr anchor="b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C2BDF18-47BF-F441-9A43-555866AFA7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462" y="767911"/>
            <a:ext cx="7748338" cy="311192"/>
          </a:xfrm>
        </p:spPr>
        <p:txBody>
          <a:bodyPr tIns="0" bIns="0"/>
          <a:lstStyle>
            <a:lvl1pPr marL="0" indent="0">
              <a:buFontTx/>
              <a:buNone/>
              <a:defRPr sz="1400">
                <a:solidFill>
                  <a:schemeClr val="tx2"/>
                </a:solidFill>
              </a:defRPr>
            </a:lvl1pPr>
            <a:lvl2pPr marL="217884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sub heads</a:t>
            </a:r>
          </a:p>
        </p:txBody>
      </p:sp>
      <p:sp>
        <p:nvSpPr>
          <p:cNvPr id="14" name="Text Box 19">
            <a:extLst>
              <a:ext uri="{FF2B5EF4-FFF2-40B4-BE49-F238E27FC236}">
                <a16:creationId xmlns:a16="http://schemas.microsoft.com/office/drawing/2014/main" id="{066BDADC-ED53-0A41-9C26-0538B5506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24" y="4760061"/>
            <a:ext cx="339472" cy="1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F584750-AA81-42C7-9A6D-ECABC080E106}" type="slidenum">
              <a:rPr lang="en-CA" sz="675">
                <a:solidFill>
                  <a:schemeClr val="tx1"/>
                </a:solidFill>
                <a:cs typeface="Arial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35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D51E89-2CFF-FD48-AB8F-75A428B1B4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24409" cy="132709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F64D2D4-2BD2-F864-5315-0B45ACD7A4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30354" y="4657360"/>
            <a:ext cx="1204126" cy="3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2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graphic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9">
            <a:extLst>
              <a:ext uri="{FF2B5EF4-FFF2-40B4-BE49-F238E27FC236}">
                <a16:creationId xmlns:a16="http://schemas.microsoft.com/office/drawing/2014/main" id="{C92F6670-9460-2B40-96D3-4883C2A89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24" y="4760061"/>
            <a:ext cx="339472" cy="1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F584750-AA81-42C7-9A6D-ECABC080E106}" type="slidenum">
              <a:rPr lang="en-CA" sz="675">
                <a:solidFill>
                  <a:schemeClr val="tx1"/>
                </a:solidFill>
                <a:cs typeface="Arial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35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85175E-B438-B348-80F4-7443BF22B11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24409" cy="132709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B44F5D6-A4A9-AFA0-3A3B-BCFF7A229D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30354" y="4657360"/>
            <a:ext cx="1204126" cy="3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27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462" y="171899"/>
            <a:ext cx="7748338" cy="596503"/>
          </a:xfrm>
        </p:spPr>
        <p:txBody>
          <a:bodyPr anchor="b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938464" y="1079103"/>
            <a:ext cx="3826642" cy="3486117"/>
          </a:xfrm>
        </p:spPr>
        <p:txBody>
          <a:bodyPr/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sz="120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sz="1050"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C2BDF18-47BF-F441-9A43-555866AFA7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462" y="767911"/>
            <a:ext cx="7748338" cy="311192"/>
          </a:xfrm>
        </p:spPr>
        <p:txBody>
          <a:bodyPr tIns="0" bIns="0"/>
          <a:lstStyle>
            <a:lvl1pPr marL="0" indent="0">
              <a:buFontTx/>
              <a:buNone/>
              <a:defRPr sz="1400">
                <a:solidFill>
                  <a:schemeClr val="tx2"/>
                </a:solidFill>
              </a:defRPr>
            </a:lvl1pPr>
            <a:lvl2pPr marL="217884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sub heads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41BE6B7-564E-0A4B-8100-66977B9945A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860158" y="1079103"/>
            <a:ext cx="3826642" cy="3486117"/>
          </a:xfrm>
        </p:spPr>
        <p:txBody>
          <a:bodyPr/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sz="120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sz="1050"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3F6161E0-E941-C84F-A71E-B355A018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24" y="4760061"/>
            <a:ext cx="339472" cy="1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F584750-AA81-42C7-9A6D-ECABC080E106}" type="slidenum">
              <a:rPr lang="en-CA" sz="675">
                <a:solidFill>
                  <a:schemeClr val="tx1"/>
                </a:solidFill>
                <a:cs typeface="Arial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35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12FCFA-4C94-AC4B-8275-33EA870F82A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24409" cy="132709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C7835C-356B-65FB-F7F0-A228AEB714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30354" y="4657360"/>
            <a:ext cx="1204126" cy="3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8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9">
            <a:extLst>
              <a:ext uri="{FF2B5EF4-FFF2-40B4-BE49-F238E27FC236}">
                <a16:creationId xmlns:a16="http://schemas.microsoft.com/office/drawing/2014/main" id="{6A3061B9-75D4-3745-854A-762FB4908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24" y="4760061"/>
            <a:ext cx="339472" cy="1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F584750-AA81-42C7-9A6D-ECABC080E106}" type="slidenum">
              <a:rPr lang="en-CA" sz="675">
                <a:solidFill>
                  <a:schemeClr val="tx1"/>
                </a:solidFill>
                <a:cs typeface="Arial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35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id="{668EDF18-B1EC-9A49-AC82-2A4040B9DE4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178300" y="4708997"/>
            <a:ext cx="32573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5986EF1-C0C3-4383-90B8-E0E9832B6955}" type="slidenum">
              <a:rPr lang="en-CA" sz="900">
                <a:solidFill>
                  <a:prstClr val="white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800" dirty="0">
              <a:solidFill>
                <a:prstClr val="white"/>
              </a:solidFill>
              <a:cs typeface="Arial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AE6BED-4900-EF64-0388-4CF3BB620E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30354" y="4657360"/>
            <a:ext cx="1204126" cy="3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73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462" y="171899"/>
            <a:ext cx="7748338" cy="596503"/>
          </a:xfrm>
        </p:spPr>
        <p:txBody>
          <a:bodyPr anchor="b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938462" y="1079103"/>
            <a:ext cx="7769893" cy="3486997"/>
          </a:xfrm>
        </p:spPr>
        <p:txBody>
          <a:bodyPr/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sz="120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sz="1050"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Box 19">
            <a:extLst>
              <a:ext uri="{FF2B5EF4-FFF2-40B4-BE49-F238E27FC236}">
                <a16:creationId xmlns:a16="http://schemas.microsoft.com/office/drawing/2014/main" id="{EE46DB1C-188A-0947-A9CC-2FE8BF452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24" y="4760061"/>
            <a:ext cx="339472" cy="1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F584750-AA81-42C7-9A6D-ECABC080E106}" type="slidenum">
              <a:rPr lang="en-CA" sz="675">
                <a:solidFill>
                  <a:schemeClr val="tx1"/>
                </a:solidFill>
                <a:cs typeface="Arial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35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9216399-7C6A-1942-A8CD-0C3872C075B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24409" cy="132709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42A3C32-7E43-2C45-AFF6-35B079ADDCF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30354" y="4657360"/>
            <a:ext cx="1204126" cy="3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19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462" y="171899"/>
            <a:ext cx="7748338" cy="596503"/>
          </a:xfrm>
        </p:spPr>
        <p:txBody>
          <a:bodyPr anchor="b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Box 19">
            <a:extLst>
              <a:ext uri="{FF2B5EF4-FFF2-40B4-BE49-F238E27FC236}">
                <a16:creationId xmlns:a16="http://schemas.microsoft.com/office/drawing/2014/main" id="{066BDADC-ED53-0A41-9C26-0538B5506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24" y="4760061"/>
            <a:ext cx="339472" cy="1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F584750-AA81-42C7-9A6D-ECABC080E106}" type="slidenum">
              <a:rPr lang="en-CA" sz="675">
                <a:solidFill>
                  <a:schemeClr val="tx1"/>
                </a:solidFill>
                <a:cs typeface="Arial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35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D51E89-2CFF-FD48-AB8F-75A428B1B4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24409" cy="132709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CB2925-8DAE-BFBC-A0AA-4247929127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30354" y="4657360"/>
            <a:ext cx="1204126" cy="3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76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462" y="171899"/>
            <a:ext cx="7748338" cy="596503"/>
          </a:xfrm>
        </p:spPr>
        <p:txBody>
          <a:bodyPr anchor="b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938464" y="1079103"/>
            <a:ext cx="3826642" cy="3486117"/>
          </a:xfrm>
        </p:spPr>
        <p:txBody>
          <a:bodyPr/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sz="120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sz="1050"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41BE6B7-564E-0A4B-8100-66977B9945A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860158" y="1079103"/>
            <a:ext cx="3826642" cy="3486117"/>
          </a:xfrm>
        </p:spPr>
        <p:txBody>
          <a:bodyPr/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sz="120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sz="1050"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3F6161E0-E941-C84F-A71E-B355A018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24" y="4760061"/>
            <a:ext cx="339472" cy="1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F584750-AA81-42C7-9A6D-ECABC080E106}" type="slidenum">
              <a:rPr lang="en-CA" sz="675">
                <a:solidFill>
                  <a:schemeClr val="tx1"/>
                </a:solidFill>
                <a:cs typeface="Arial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35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12FCFA-4C94-AC4B-8275-33EA870F82A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24409" cy="132709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FF5AA3-09F8-E738-3177-D3B8EC9D33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30354" y="4657360"/>
            <a:ext cx="1204126" cy="3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09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38462" y="1149915"/>
            <a:ext cx="7748338" cy="3470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38462" y="171898"/>
            <a:ext cx="7643446" cy="59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832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5" r:id="rId3"/>
    <p:sldLayoutId id="2147483716" r:id="rId4"/>
    <p:sldLayoutId id="2147483718" r:id="rId5"/>
    <p:sldLayoutId id="2147483717" r:id="rId6"/>
    <p:sldLayoutId id="2147483722" r:id="rId7"/>
    <p:sldLayoutId id="2147483723" r:id="rId8"/>
    <p:sldLayoutId id="2147483724" r:id="rId9"/>
    <p:sldLayoutId id="2147483719" r:id="rId10"/>
    <p:sldLayoutId id="2147483720" r:id="rId11"/>
    <p:sldLayoutId id="214748372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l" defTabSz="342900" rtl="0" eaLnBrk="1" fontAlgn="base" hangingPunct="1">
        <a:spcBef>
          <a:spcPct val="0"/>
        </a:spcBef>
        <a:spcAft>
          <a:spcPts val="450"/>
        </a:spcAft>
        <a:defRPr sz="2000" b="1" kern="1200">
          <a:solidFill>
            <a:schemeClr val="tx2"/>
          </a:solidFill>
          <a:latin typeface="Arial"/>
          <a:ea typeface="ＭＳ Ｐゴシック" charset="-128"/>
          <a:cs typeface="Arial"/>
        </a:defRPr>
      </a:lvl1pPr>
      <a:lvl2pPr algn="l" defTabSz="342900" rtl="0" eaLnBrk="1" fontAlgn="base" hangingPunct="1">
        <a:spcBef>
          <a:spcPct val="0"/>
        </a:spcBef>
        <a:spcAft>
          <a:spcPts val="450"/>
        </a:spcAft>
        <a:defRPr sz="1500" b="1">
          <a:solidFill>
            <a:schemeClr val="tx2"/>
          </a:solidFill>
          <a:latin typeface="Arial" charset="0"/>
          <a:ea typeface="ＭＳ Ｐゴシック" charset="-128"/>
        </a:defRPr>
      </a:lvl2pPr>
      <a:lvl3pPr algn="l" defTabSz="342900" rtl="0" eaLnBrk="1" fontAlgn="base" hangingPunct="1">
        <a:spcBef>
          <a:spcPct val="0"/>
        </a:spcBef>
        <a:spcAft>
          <a:spcPts val="450"/>
        </a:spcAft>
        <a:defRPr sz="1500" b="1">
          <a:solidFill>
            <a:schemeClr val="tx2"/>
          </a:solidFill>
          <a:latin typeface="Arial" charset="0"/>
          <a:ea typeface="ＭＳ Ｐゴシック" charset="-128"/>
        </a:defRPr>
      </a:lvl3pPr>
      <a:lvl4pPr algn="l" defTabSz="342900" rtl="0" eaLnBrk="1" fontAlgn="base" hangingPunct="1">
        <a:spcBef>
          <a:spcPct val="0"/>
        </a:spcBef>
        <a:spcAft>
          <a:spcPts val="450"/>
        </a:spcAft>
        <a:defRPr sz="1500" b="1">
          <a:solidFill>
            <a:schemeClr val="tx2"/>
          </a:solidFill>
          <a:latin typeface="Arial" charset="0"/>
          <a:ea typeface="ＭＳ Ｐゴシック" charset="-128"/>
        </a:defRPr>
      </a:lvl4pPr>
      <a:lvl5pPr algn="l" defTabSz="342900" rtl="0" eaLnBrk="1" fontAlgn="base" hangingPunct="1">
        <a:spcBef>
          <a:spcPct val="0"/>
        </a:spcBef>
        <a:spcAft>
          <a:spcPts val="450"/>
        </a:spcAft>
        <a:defRPr sz="1500" b="1">
          <a:solidFill>
            <a:schemeClr val="tx2"/>
          </a:solidFill>
          <a:latin typeface="Arial" charset="0"/>
          <a:ea typeface="ＭＳ Ｐゴシック" charset="-128"/>
        </a:defRPr>
      </a:lvl5pPr>
      <a:lvl6pPr marL="342900" algn="l" defTabSz="342900" rtl="0" eaLnBrk="1" fontAlgn="base" hangingPunct="1">
        <a:spcBef>
          <a:spcPct val="0"/>
        </a:spcBef>
        <a:spcAft>
          <a:spcPts val="450"/>
        </a:spcAft>
        <a:defRPr sz="1500" b="1">
          <a:solidFill>
            <a:schemeClr val="tx2"/>
          </a:solidFill>
          <a:latin typeface="Arial" charset="0"/>
          <a:ea typeface="ＭＳ Ｐゴシック" charset="-128"/>
        </a:defRPr>
      </a:lvl6pPr>
      <a:lvl7pPr marL="685800" algn="l" defTabSz="342900" rtl="0" eaLnBrk="1" fontAlgn="base" hangingPunct="1">
        <a:spcBef>
          <a:spcPct val="0"/>
        </a:spcBef>
        <a:spcAft>
          <a:spcPts val="450"/>
        </a:spcAft>
        <a:defRPr sz="1500" b="1">
          <a:solidFill>
            <a:schemeClr val="tx2"/>
          </a:solidFill>
          <a:latin typeface="Arial" charset="0"/>
          <a:ea typeface="ＭＳ Ｐゴシック" charset="-128"/>
        </a:defRPr>
      </a:lvl7pPr>
      <a:lvl8pPr marL="1028700" algn="l" defTabSz="342900" rtl="0" eaLnBrk="1" fontAlgn="base" hangingPunct="1">
        <a:spcBef>
          <a:spcPct val="0"/>
        </a:spcBef>
        <a:spcAft>
          <a:spcPts val="450"/>
        </a:spcAft>
        <a:defRPr sz="1500" b="1">
          <a:solidFill>
            <a:schemeClr val="tx2"/>
          </a:solidFill>
          <a:latin typeface="Arial" charset="0"/>
          <a:ea typeface="ＭＳ Ｐゴシック" charset="-128"/>
        </a:defRPr>
      </a:lvl8pPr>
      <a:lvl9pPr marL="1371600" algn="l" defTabSz="342900" rtl="0" eaLnBrk="1" fontAlgn="base" hangingPunct="1">
        <a:spcBef>
          <a:spcPct val="0"/>
        </a:spcBef>
        <a:spcAft>
          <a:spcPts val="450"/>
        </a:spcAft>
        <a:defRPr sz="15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170260" indent="-170260" algn="l" defTabSz="3429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469106" indent="-251222" algn="l" defTabSz="3429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2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05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05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A43EC-8E74-0F38-6E22-EEA05AA2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462" y="171899"/>
            <a:ext cx="1757030" cy="596503"/>
          </a:xfrm>
        </p:spPr>
        <p:txBody>
          <a:bodyPr/>
          <a:lstStyle/>
          <a:p>
            <a:r>
              <a:rPr lang="en-US" dirty="0"/>
              <a:t>VA5 IR 360°</a:t>
            </a:r>
          </a:p>
        </p:txBody>
      </p:sp>
      <p:pic>
        <p:nvPicPr>
          <p:cNvPr id="7" name="Content Placeholder 6" descr="A close-up of a camera&#10;&#10;Description automatically generated">
            <a:extLst>
              <a:ext uri="{FF2B5EF4-FFF2-40B4-BE49-F238E27FC236}">
                <a16:creationId xmlns:a16="http://schemas.microsoft.com/office/drawing/2014/main" id="{78A7913B-EB79-3114-9B32-59D38D36C4BF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46787" y="1137392"/>
            <a:ext cx="2552826" cy="1603698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715DC-2830-9137-771F-EB8634E38D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Rugged 5MP IR 360°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777A2E4-B4F1-519A-DC6E-C6AB73E3D92E}"/>
              </a:ext>
            </a:extLst>
          </p:cNvPr>
          <p:cNvSpPr txBox="1">
            <a:spLocks/>
          </p:cNvSpPr>
          <p:nvPr/>
        </p:nvSpPr>
        <p:spPr bwMode="auto">
          <a:xfrm>
            <a:off x="2355119" y="171898"/>
            <a:ext cx="1757030" cy="59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ts val="450"/>
              </a:spcAft>
              <a:defRPr sz="2000" b="1" kern="1200">
                <a:solidFill>
                  <a:schemeClr val="tx2"/>
                </a:solidFill>
                <a:latin typeface="Arial"/>
                <a:ea typeface="ＭＳ Ｐゴシック" charset="-128"/>
                <a:cs typeface="Arial"/>
              </a:defRPr>
            </a:lvl1pPr>
            <a:lvl2pPr algn="l" defTabSz="342900" rtl="0" eaLnBrk="1" fontAlgn="base" hangingPunct="1">
              <a:spcBef>
                <a:spcPct val="0"/>
              </a:spcBef>
              <a:spcAft>
                <a:spcPts val="450"/>
              </a:spcAft>
              <a:defRPr sz="15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l" defTabSz="342900" rtl="0" eaLnBrk="1" fontAlgn="base" hangingPunct="1">
              <a:spcBef>
                <a:spcPct val="0"/>
              </a:spcBef>
              <a:spcAft>
                <a:spcPts val="450"/>
              </a:spcAft>
              <a:defRPr sz="15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l" defTabSz="342900" rtl="0" eaLnBrk="1" fontAlgn="base" hangingPunct="1">
              <a:spcBef>
                <a:spcPct val="0"/>
              </a:spcBef>
              <a:spcAft>
                <a:spcPts val="450"/>
              </a:spcAft>
              <a:defRPr sz="15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l" defTabSz="342900" rtl="0" eaLnBrk="1" fontAlgn="base" hangingPunct="1">
              <a:spcBef>
                <a:spcPct val="0"/>
              </a:spcBef>
              <a:spcAft>
                <a:spcPts val="450"/>
              </a:spcAft>
              <a:defRPr sz="15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342900" algn="l" defTabSz="342900" rtl="0" eaLnBrk="1" fontAlgn="base" hangingPunct="1">
              <a:spcBef>
                <a:spcPct val="0"/>
              </a:spcBef>
              <a:spcAft>
                <a:spcPts val="450"/>
              </a:spcAft>
              <a:defRPr sz="15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685800" algn="l" defTabSz="342900" rtl="0" eaLnBrk="1" fontAlgn="base" hangingPunct="1">
              <a:spcBef>
                <a:spcPct val="0"/>
              </a:spcBef>
              <a:spcAft>
                <a:spcPts val="450"/>
              </a:spcAft>
              <a:defRPr sz="15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028700" algn="l" defTabSz="342900" rtl="0" eaLnBrk="1" fontAlgn="base" hangingPunct="1">
              <a:spcBef>
                <a:spcPct val="0"/>
              </a:spcBef>
              <a:spcAft>
                <a:spcPts val="450"/>
              </a:spcAft>
              <a:defRPr sz="15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371600" algn="l" defTabSz="342900" rtl="0" eaLnBrk="1" fontAlgn="base" hangingPunct="1">
              <a:spcBef>
                <a:spcPct val="0"/>
              </a:spcBef>
              <a:spcAft>
                <a:spcPts val="450"/>
              </a:spcAft>
              <a:defRPr sz="15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dirty="0"/>
              <a:t>Camera</a:t>
            </a:r>
          </a:p>
        </p:txBody>
      </p:sp>
      <p:pic>
        <p:nvPicPr>
          <p:cNvPr id="11" name="Picture 10" descr="A close-up of a camera&#10;&#10;Description automatically generated">
            <a:extLst>
              <a:ext uri="{FF2B5EF4-FFF2-40B4-BE49-F238E27FC236}">
                <a16:creationId xmlns:a16="http://schemas.microsoft.com/office/drawing/2014/main" id="{A7F8871A-EB27-9BD7-2759-9AF1CF58760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59600" y="2722549"/>
            <a:ext cx="1727200" cy="166026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01EC4E-8B60-75BE-EA60-A980E5D2AC0B}"/>
              </a:ext>
            </a:extLst>
          </p:cNvPr>
          <p:cNvSpPr txBox="1"/>
          <p:nvPr/>
        </p:nvSpPr>
        <p:spPr bwMode="auto">
          <a:xfrm>
            <a:off x="2639316" y="728895"/>
            <a:ext cx="5268549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noAutofit/>
          </a:bodyPr>
          <a:lstStyle/>
          <a:p>
            <a:pPr algn="l"/>
            <a:r>
              <a:rPr lang="en-US" sz="1400" dirty="0">
                <a:solidFill>
                  <a:schemeClr val="tx2"/>
                </a:solidFill>
              </a:rPr>
              <a:t>camera with built-in de-warping, video analytics and microphone, </a:t>
            </a:r>
            <a:endParaRPr lang="en-US" kern="0" dirty="0">
              <a:solidFill>
                <a:schemeClr val="tx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FC1B37-3FB1-36DC-4C2B-4956E39B6E72}"/>
              </a:ext>
            </a:extLst>
          </p:cNvPr>
          <p:cNvSpPr txBox="1"/>
          <p:nvPr/>
        </p:nvSpPr>
        <p:spPr bwMode="auto">
          <a:xfrm>
            <a:off x="1057181" y="1137392"/>
            <a:ext cx="5283200" cy="372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noAutofit/>
          </a:bodyPr>
          <a:lstStyle/>
          <a:p>
            <a:pPr marL="171450" indent="-171450" algn="l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200" b="1" kern="0" dirty="0"/>
              <a:t>Built-In Video Analytics </a:t>
            </a:r>
          </a:p>
          <a:p>
            <a:pPr marL="628650" lvl="1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000" kern="0" dirty="0"/>
              <a:t>Abandoned Object - an alarm is triggered if an object remains in one spot for too long. </a:t>
            </a:r>
          </a:p>
          <a:p>
            <a:pPr marL="628650" lvl="1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000" kern="0" dirty="0"/>
              <a:t>Loitering Detection - an alarm is triggered when people remain in an area for too long. </a:t>
            </a:r>
          </a:p>
          <a:p>
            <a:pPr marL="628650" lvl="1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000" kern="0" dirty="0"/>
              <a:t>Tripwire - an alarm is triggered when a person or object crosses the defined line. </a:t>
            </a:r>
          </a:p>
          <a:p>
            <a:pPr marL="628650" lvl="1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000" kern="0" dirty="0"/>
              <a:t>Intrusion Detection - an alarm is triggered when people or vehicles enter a specific area. </a:t>
            </a:r>
          </a:p>
          <a:p>
            <a:pPr marL="628650" lvl="1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000" kern="0" dirty="0"/>
              <a:t>Object Removal - an alarm is triggered if an object is removed from an area. </a:t>
            </a:r>
          </a:p>
          <a:p>
            <a:pPr marL="628650" lvl="1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1000" kern="0" dirty="0"/>
          </a:p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200" kern="0" dirty="0"/>
              <a:t>No need to purchase and install separate devices for applications that require audio, the VA5 IR 360° Camera has a </a:t>
            </a:r>
            <a:r>
              <a:rPr lang="en-US" sz="1200" b="1" kern="0" dirty="0"/>
              <a:t>built-in microphone</a:t>
            </a:r>
            <a:r>
              <a:rPr lang="en-US" sz="1200" kern="0" dirty="0"/>
              <a:t>. </a:t>
            </a:r>
          </a:p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1200" kern="0" dirty="0"/>
          </a:p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200" kern="0" dirty="0"/>
              <a:t>Easily cover four different scenes in a single stream with </a:t>
            </a:r>
            <a:r>
              <a:rPr lang="en-US" sz="1200" b="1" kern="0" dirty="0"/>
              <a:t>de-warped viewing modes</a:t>
            </a:r>
            <a:r>
              <a:rPr lang="en-US" sz="1200" kern="0" dirty="0"/>
              <a:t>. Use the quad view or cover an entire area with a fisheye 360° view. </a:t>
            </a:r>
          </a:p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1200" kern="0" dirty="0"/>
          </a:p>
          <a:p>
            <a:pPr marL="171450" indent="-1714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200" kern="0" dirty="0"/>
              <a:t>With</a:t>
            </a:r>
            <a:r>
              <a:rPr lang="en-US" sz="1200" b="1" kern="0" dirty="0"/>
              <a:t> Smart IR Illumination</a:t>
            </a:r>
            <a:r>
              <a:rPr lang="en-US" sz="1200" kern="0" dirty="0"/>
              <a:t>, the built-in LEDs provide uniform illumination in total darkness, which means users will see high-quality, low-noise video from over 30 feet away. </a:t>
            </a:r>
            <a:endParaRPr lang="en-US" sz="1100" kern="0" dirty="0"/>
          </a:p>
        </p:txBody>
      </p:sp>
    </p:spTree>
    <p:extLst>
      <p:ext uri="{BB962C8B-B14F-4D97-AF65-F5344CB8AC3E}">
        <p14:creationId xmlns:p14="http://schemas.microsoft.com/office/powerpoint/2010/main" val="425761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March_2018">
  <a:themeElements>
    <a:clrScheme name="March_2018">
      <a:dk1>
        <a:srgbClr val="36383B"/>
      </a:dk1>
      <a:lt1>
        <a:srgbClr val="FFFFFF"/>
      </a:lt1>
      <a:dk2>
        <a:srgbClr val="0067AB"/>
      </a:dk2>
      <a:lt2>
        <a:srgbClr val="183761"/>
      </a:lt2>
      <a:accent1>
        <a:srgbClr val="0067AB"/>
      </a:accent1>
      <a:accent2>
        <a:srgbClr val="36383B"/>
      </a:accent2>
      <a:accent3>
        <a:srgbClr val="00AEEF"/>
      </a:accent3>
      <a:accent4>
        <a:srgbClr val="3CB07E"/>
      </a:accent4>
      <a:accent5>
        <a:srgbClr val="F0C134"/>
      </a:accent5>
      <a:accent6>
        <a:srgbClr val="FF303C"/>
      </a:accent6>
      <a:hlink>
        <a:srgbClr val="0067AB"/>
      </a:hlink>
      <a:folHlink>
        <a:srgbClr val="99908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rtlCol="0">
        <a:noAutofit/>
      </a:bodyPr>
      <a:lstStyle>
        <a:defPPr algn="l">
          <a:defRPr sz="1600" kern="0" dirty="0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aster PPT Template 16x9 Format_2023" id="{A184139C-C3F1-EC4E-8764-C2636A639EA7}" vid="{6041923B-483F-CB48-9174-671B63895C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726d1ce-0b33-4ef5-9b43-317a3ba3cfc1">A6SVWWR66FMM-376-77</_dlc_DocId>
    <_dlc_DocIdUrl xmlns="a726d1ce-0b33-4ef5-9b43-317a3ba3cfc1">
      <Url>https://home.marchnetworks.com/Marketing/_layouts/15/DocIdRedir.aspx?ID=A6SVWWR66FMM-376-77</Url>
      <Description>A6SVWWR66FMM-376-77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791FFDA99FBE41ACBC6674FA1D4A03" ma:contentTypeVersion="2" ma:contentTypeDescription="Create a new document." ma:contentTypeScope="" ma:versionID="6137f8438805d1bc41479430db5a2bf1">
  <xsd:schema xmlns:xsd="http://www.w3.org/2001/XMLSchema" xmlns:xs="http://www.w3.org/2001/XMLSchema" xmlns:p="http://schemas.microsoft.com/office/2006/metadata/properties" xmlns:ns2="a726d1ce-0b33-4ef5-9b43-317a3ba3cfc1" targetNamespace="http://schemas.microsoft.com/office/2006/metadata/properties" ma:root="true" ma:fieldsID="0842fa711cd80a00bb2924d9e56d28e8" ns2:_="">
    <xsd:import namespace="a726d1ce-0b33-4ef5-9b43-317a3ba3cfc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26d1ce-0b33-4ef5-9b43-317a3ba3cfc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31B0F8-58B2-4694-B6C0-7A9904ACAE7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EA00692-F854-404C-ACAD-F07F24D6C8FC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a726d1ce-0b33-4ef5-9b43-317a3ba3cfc1"/>
  </ds:schemaRefs>
</ds:datastoreItem>
</file>

<file path=customXml/itemProps3.xml><?xml version="1.0" encoding="utf-8"?>
<ds:datastoreItem xmlns:ds="http://schemas.openxmlformats.org/officeDocument/2006/customXml" ds:itemID="{0942392D-F45B-4B15-A23D-28EBA9186E3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98AFEE0-A0CD-48C6-B17E-C6BD74A79D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26d1ce-0b33-4ef5-9b43-317a3ba3cf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March_2018</Template>
  <TotalTime>186</TotalTime>
  <Words>191</Words>
  <Application>Microsoft Macintosh PowerPoint</Application>
  <PresentationFormat>On-screen Show 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March_2018</vt:lpstr>
      <vt:lpstr>VA5 IR 360°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VA5 IR 360°</dc:title>
  <dc:creator>Ella Markham</dc:creator>
  <cp:lastModifiedBy>Ella Markham</cp:lastModifiedBy>
  <cp:revision>11</cp:revision>
  <cp:lastPrinted>2018-11-28T16:50:08Z</cp:lastPrinted>
  <dcterms:created xsi:type="dcterms:W3CDTF">2023-10-05T14:42:09Z</dcterms:created>
  <dcterms:modified xsi:type="dcterms:W3CDTF">2023-11-16T15:56:41Z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0x010100D2791FFDA99FBE41ACBC6674FA1D4A03</vt:lpwstr>
  </property>
  <property fmtid="{D5CDD505-2E9C-101B-9397-08002B2CF9AE}" pid="3" name="_dlc_DocIdItemGuid">
    <vt:lpwstr>1a4515c8-8972-4c59-b19d-d024d56135d3</vt:lpwstr>
  </property>
</Properties>
</file>